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73" r:id="rId3"/>
    <p:sldId id="256" r:id="rId4"/>
    <p:sldId id="279" r:id="rId5"/>
    <p:sldId id="257" r:id="rId6"/>
    <p:sldId id="280" r:id="rId7"/>
    <p:sldId id="258" r:id="rId8"/>
    <p:sldId id="281" r:id="rId9"/>
    <p:sldId id="259" r:id="rId10"/>
    <p:sldId id="282" r:id="rId11"/>
    <p:sldId id="260" r:id="rId12"/>
    <p:sldId id="283" r:id="rId13"/>
    <p:sldId id="261" r:id="rId14"/>
    <p:sldId id="284" r:id="rId15"/>
    <p:sldId id="274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88" r:id="rId24"/>
    <p:sldId id="263" r:id="rId25"/>
    <p:sldId id="289" r:id="rId26"/>
    <p:sldId id="290" r:id="rId27"/>
    <p:sldId id="291" r:id="rId28"/>
    <p:sldId id="264" r:id="rId29"/>
    <p:sldId id="285" r:id="rId30"/>
    <p:sldId id="286" r:id="rId31"/>
    <p:sldId id="287" r:id="rId32"/>
    <p:sldId id="276" r:id="rId33"/>
    <p:sldId id="266" r:id="rId34"/>
    <p:sldId id="26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660"/>
  </p:normalViewPr>
  <p:slideViewPr>
    <p:cSldViewPr>
      <p:cViewPr>
        <p:scale>
          <a:sx n="76" d="100"/>
          <a:sy n="76" d="100"/>
        </p:scale>
        <p:origin x="-121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8E18-D007-4949-812B-A8EEADF0F109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7B52-BCDC-45CC-B1AD-8D3B1AFE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7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7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0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0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4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1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8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AD0A-7674-4F19-8226-389FC2CA374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EDDC-CF8D-4DCF-84FF-7744B451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4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1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HvZrxVsrD8s/Vt_dwaMHghI/AAAAAAAAABM/CFTvczw5DiQ/s1600/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6" y="159004"/>
            <a:ext cx="8559924" cy="64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544924"/>
            <a:ext cx="272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Разработала воспитатель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Евстафиевская Т.В.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корш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14" y="233470"/>
            <a:ext cx="432407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чай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3469"/>
            <a:ext cx="438889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астасия\Desktop\sorok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9" y="3356992"/>
            <a:ext cx="3959207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661754_html_7625020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5" y="3501008"/>
            <a:ext cx="4486374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esktop\поганка черношея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79129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стасия\Desktop\1512147_foto-dyat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2" y="79129"/>
            <a:ext cx="4563332" cy="3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астасия\Desktop\pelican_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2803279"/>
            <a:ext cx="4311403" cy="35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661754_html_7625020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5" y="3501008"/>
            <a:ext cx="4486374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esktop\поганка черношея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79129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астасия\Desktop\1512147_foto-dyatl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2" y="79129"/>
            <a:ext cx="4563332" cy="3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hello_html_m787217c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19519"/>
            <a:ext cx="4769826" cy="2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стасия\Desktop\sinica-bolshaj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астасия\Desktop\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" y="3140968"/>
            <a:ext cx="44028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астасия\Desktop\u_dfc6e8ea3f3b019b2cb231170efad3fb_80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68" y="3128392"/>
            <a:ext cx="51826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hello_html_m787217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19519"/>
            <a:ext cx="4769826" cy="2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стасия\Desktop\sinica-bolsh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астасия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" y="3140968"/>
            <a:ext cx="44028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для дет.сада\картинки в группу\5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200800" cy="20608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Дидактическая игра: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“</a:t>
            </a:r>
            <a:r>
              <a:rPr lang="ru-RU" dirty="0" smtClean="0">
                <a:solidFill>
                  <a:srgbClr val="FFC000"/>
                </a:solidFill>
              </a:rPr>
              <a:t>Узнай свой город</a:t>
            </a:r>
            <a:r>
              <a:rPr lang="en-US" dirty="0" smtClean="0">
                <a:solidFill>
                  <a:srgbClr val="FFC000"/>
                </a:solidFill>
              </a:rPr>
              <a:t>”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0_146353_54c918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001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астасия\Desktop\0_146353_54c918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952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02960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69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120923314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3" y="25176"/>
            <a:ext cx="8763792" cy="65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53690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1" y="6871"/>
            <a:ext cx="8868916" cy="66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для дет.сада\картинки в группу\75826002_63005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" y="238992"/>
            <a:ext cx="8784976" cy="6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64" y="1052736"/>
            <a:ext cx="70083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Дидактическая игра: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етвёртый лишний.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Рыбы, птицы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Барабинского района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10296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332656"/>
            <a:ext cx="885062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66d1b8f74d7972148831567bfd1f1fe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0" y="90487"/>
            <a:ext cx="8694544" cy="65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для дет.сада\картинки в группу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79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68656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Дидактическая игра: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Разгадай пословицу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3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5/471165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0" y="101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060848"/>
            <a:ext cx="72808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indent="-1143000" algn="ctr">
              <a:buAutoNum type="arabicPeriod"/>
            </a:pP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Умирают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тело </a:t>
            </a:r>
            <a:r>
              <a:rPr lang="ru-RU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из тела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.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16" y="908720"/>
            <a:ext cx="88123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Где война и раздор, </a:t>
            </a:r>
          </a:p>
          <a:p>
            <a:pPr algn="just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необходима безделушка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357" y="1196752"/>
            <a:ext cx="87403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Жена с мужем, как утка с едой.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461" y="1052736"/>
            <a:ext cx="884319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Уничтожай небо чужое, как мачеху ненавистную 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manpravila.ru/wp-content/uploads/2014/12/%D0%A1%D0%B5%D0%BC%D1%8C%D1%8F-%D0%B8-%D0%B1%D1%8B%D1%82-%D1%82%D0%BE%D0%BB%D1%8C%D0%BA%D0%BE-%D0%BD%D0%B5-%D1%83%D1%82%D0%BE%D0%BD%D0%B8-%D0%B2-%D0%B7%D0%B0%D0%B1%D0%BE%D1%82%D0%B0%D1%8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3"/>
            <a:ext cx="8229600" cy="86409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Живут душа в душу</a:t>
            </a:r>
            <a:endParaRPr lang="ru-RU" sz="6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lav-radio.moy.su/FOTO-3/cIO372L5J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63" y="1196752"/>
            <a:ext cx="712310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4" y="0"/>
            <a:ext cx="8928992" cy="1570186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Где мир да лад, не нужен клад.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/>
            </a:r>
            <a:b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астасия\Desktop\лин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49" y="3815240"/>
            <a:ext cx="3711551" cy="23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астасия\Desktop\плотв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-21305"/>
            <a:ext cx="5199112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астасия\Desktop\камбала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12" y="1124744"/>
            <a:ext cx="3555699" cy="21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74134"/>
            <a:ext cx="22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плотва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311" y="5688396"/>
            <a:ext cx="17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щука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8568"/>
            <a:ext cx="276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камбала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3891" y="5688396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линь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C:\Users\Анастасия\Desktop\щу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9797"/>
            <a:ext cx="5520401" cy="22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Муж без жены,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что гусь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без воды.</a:t>
            </a:r>
            <a:b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</a:br>
            <a:endParaRPr lang="ru-RU" dirty="0"/>
          </a:p>
        </p:txBody>
      </p:sp>
      <p:pic>
        <p:nvPicPr>
          <p:cNvPr id="3074" name="Picture 2" descr="http://thebester.ru/uploads/images/00/60/57/2010/11/04/a6d09fc7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033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землю родимую, как мать любимую.</a:t>
            </a:r>
            <a:b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098" name="Picture 2" descr="http://img-0.artonline.ru/paintings/Anton/kartinatribogatyrya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9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для дет.сада\картинки в группу\фл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0"/>
            <a:ext cx="8856984" cy="67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871" y="1259175"/>
            <a:ext cx="79142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Вспомни цвет.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Герб и флаг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Барабинского района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8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-bathmate.ru/uploads/posts/2016/6/barabinsk-bathmate-hydromax-skidka-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332656"/>
            <a:ext cx="2857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e/e9/Flag_of_Barabinsk_%28Novosibirsk_oblast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1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410/20/1318108/irkutsk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414209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Спасибо </a:t>
            </a:r>
          </a:p>
          <a:p>
            <a:pPr algn="ctr"/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за внимание!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астасия\Desktop\ли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49" y="3815240"/>
            <a:ext cx="3711551" cy="23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астасия\Desktop\пло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-21305"/>
            <a:ext cx="5199112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74134"/>
            <a:ext cx="22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плотва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311" y="5688396"/>
            <a:ext cx="17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щука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3891" y="5688396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C:\Users\Анастасия\Desktop\щу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9797"/>
            <a:ext cx="5520401" cy="22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настасия\Desktop\Осетр фот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00" y="3645024"/>
            <a:ext cx="5613896" cy="23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стасия\Desktop\налим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1" y="2192090"/>
            <a:ext cx="2536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Налим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Анастасия\Desktop\саза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8" y="879912"/>
            <a:ext cx="4175745" cy="19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0348" y="5355349"/>
            <a:ext cx="206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осётр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7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нал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00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" y="2192090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налим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Анастасия\Desktop\оку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" y="3275086"/>
            <a:ext cx="4217033" cy="20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6799" y="5308195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окунь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83" y="715418"/>
            <a:ext cx="41767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2813421"/>
            <a:ext cx="215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сазан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4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esktop\лещ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7" y="3741048"/>
            <a:ext cx="4521974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астасия\Desktop\2c5f1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5" y="184291"/>
            <a:ext cx="4875525" cy="20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яз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9557"/>
            <a:ext cx="4355976" cy="2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астасия\Desktop\ёрш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8" y="759331"/>
            <a:ext cx="4196776" cy="2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044005"/>
            <a:ext cx="2161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сёмга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46" y="2817718"/>
            <a:ext cx="151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ёрш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2763" y="513954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язь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7413" y="5922831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sldjump"/>
              </a:rPr>
              <a:t>лещ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esktop\ле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7" y="3741048"/>
            <a:ext cx="4521974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астасия\Desktop\яз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9557"/>
            <a:ext cx="4355976" cy="2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2763" y="513954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7413" y="5922831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лещ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4" descr="C:\Users\Анастасия\Desktop\ёр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8" y="759331"/>
            <a:ext cx="4196776" cy="2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73546" y="2817718"/>
            <a:ext cx="151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ёрш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коршу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14" y="233470"/>
            <a:ext cx="432407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чай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3469"/>
            <a:ext cx="438889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астасия\Desktop\орел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4898950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астасия\Desktop\sorok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9" y="3356992"/>
            <a:ext cx="3959207" cy="3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131</Words>
  <Application>Microsoft Office PowerPoint</Application>
  <PresentationFormat>Экран (4:3)</PresentationFormat>
  <Paragraphs>49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игра: “Узнай свой город”.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мир да лад, не нужен клад. </vt:lpstr>
      <vt:lpstr>Муж без жены, что гусь без воды. </vt:lpstr>
      <vt:lpstr>Береги землю родимую, как мать любимую.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Татьяна</cp:lastModifiedBy>
  <cp:revision>40</cp:revision>
  <dcterms:created xsi:type="dcterms:W3CDTF">2017-04-12T00:37:47Z</dcterms:created>
  <dcterms:modified xsi:type="dcterms:W3CDTF">2019-08-22T14:43:39Z</dcterms:modified>
</cp:coreProperties>
</file>